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C1089-3AFC-8C9A-11F2-DB56F58B4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3FAD1-4475-041B-8C44-C34DDC113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BD226-3BCC-41BF-2DDF-508FC562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5C50-51FE-47CE-8ACE-1F025DED7A7C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6E6C5-6147-FC3F-46AB-205AC317D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7B711-DAF4-4858-CCD9-FE552C76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035F-7093-43CB-96A1-36BACBA48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39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D1EC-49C1-0813-3504-03E590B9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E9FDF6-C558-CC0F-FCF5-4C3D61FB9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FEB8C-ADDB-9DDE-415B-F79C4499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5C50-51FE-47CE-8ACE-1F025DED7A7C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9180C-80D0-EEA8-B86A-007AD1DB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DF3DF-688C-7460-B62D-DBC0F0B2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035F-7093-43CB-96A1-36BACBA48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06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11309B-6992-A66F-0208-6A0C190266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C02A1-D027-E4A1-2DE1-D3C1431AB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D9B65-592E-6CFA-703B-5BFA67F24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5C50-51FE-47CE-8ACE-1F025DED7A7C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9EF69-9F3E-FA27-0E86-0A3F7192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47C53-86A5-3A5F-9862-0CB45874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035F-7093-43CB-96A1-36BACBA48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59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FC7E-5DF5-8084-C3B6-F67557AA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807-5901-BFCD-548A-D2F70B52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65640-2764-06E4-F85C-9C116F68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5C50-51FE-47CE-8ACE-1F025DED7A7C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7587D-971E-F793-1414-88228725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8F8E9-7982-69E7-7E18-CF620A99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035F-7093-43CB-96A1-36BACBA48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66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5B90-294A-0319-E0C8-38FA94DA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12D76-49F9-861E-7F1F-EED9C3111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2344B-8600-D922-C85F-763A0401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5C50-51FE-47CE-8ACE-1F025DED7A7C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66A1A-070D-6917-FBCB-ABB703B1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C9939-8355-76BD-7FEE-B088AE24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035F-7093-43CB-96A1-36BACBA48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51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0EDC4-1BD1-D8F6-B1CC-1A0CBAAA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86177-9740-AB85-18E5-6F1B7E74F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98275-5596-369A-5A39-DA5F2E92C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8F7D7-E430-DEE3-D6FD-2421F21C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5C50-51FE-47CE-8ACE-1F025DED7A7C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24CD7-9DEB-21E6-FECC-AC639897A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933A7-E945-8187-3C89-F68938FD1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035F-7093-43CB-96A1-36BACBA48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04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5C498-39F9-F472-D540-AB6CA140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9634B-CEBB-12C5-8541-1F238091C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26298-9714-939F-597F-42CEBA1AB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A4929-B001-08F7-A4C2-49A74A428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66871A-82DE-E984-8766-0EFB7F50D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DC0B40-2927-DDA6-78AE-42B6DD60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5C50-51FE-47CE-8ACE-1F025DED7A7C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EAE620-EB3A-89FD-77F4-85DD4E07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E13012-41B7-000A-5955-FA84A837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035F-7093-43CB-96A1-36BACBA48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19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3F9E-C40D-667C-31B1-2F8085D8E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C816F-E521-8B43-8FCF-BB26CBEB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5C50-51FE-47CE-8ACE-1F025DED7A7C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9A309-CF02-DEFD-5ECF-960284AC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CE8B2-25B1-4427-73A1-CA6D785C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035F-7093-43CB-96A1-36BACBA48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70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8463A-69DB-0A96-F117-2FFABE46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5C50-51FE-47CE-8ACE-1F025DED7A7C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A5FDDF-8EE4-D931-E121-A80684F3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51F11-8BE9-5201-2134-580E4B9B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035F-7093-43CB-96A1-36BACBA48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29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B564-4E0F-9861-BA14-22BB996F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2147D-192E-96A3-5E2D-364AF56D2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8377D-EB21-8E73-C0E7-1FB9F8BC8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0803B-1337-E103-ED3C-6E3BE64B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5C50-51FE-47CE-8ACE-1F025DED7A7C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B91A6-5F26-985A-55AA-BF383AB9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461CA-E162-FB36-379B-EFEEA999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035F-7093-43CB-96A1-36BACBA48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88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FA997-DD7E-918B-1421-F0181065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C0115-0648-DF98-7846-30100EDF0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52621-F1A2-DF78-E1BC-6452E3C0A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3F8F8-A6AF-4654-4CB0-8E400560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5C50-51FE-47CE-8ACE-1F025DED7A7C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88B97-AC45-7A18-3052-491EF0AA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9C1E1-7F73-3645-9499-CDBC6476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035F-7093-43CB-96A1-36BACBA48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21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5BDE6E-F8A6-877D-CBC2-5AC2BC32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AEF35-5FB3-94BA-755C-A0FE0A327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EB32A-673D-3423-7E5F-C41B27DD8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25C50-51FE-47CE-8ACE-1F025DED7A7C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7D020-0A3D-1ADA-17FC-2FFEF37A5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C55BA-855F-FA8D-E730-C0408343D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3035F-7093-43CB-96A1-36BACBA48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25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09750-43D9-4F80-1789-BBB482C94A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Henley &amp; Wootton Scout Hut Rebuild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41B37-00BF-1EFD-7987-008079DF8E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Grant £3145 from Henley &amp; Beaudesert Joint Parish Council for electricity and heating</a:t>
            </a:r>
          </a:p>
          <a:p>
            <a:r>
              <a:rPr lang="en-GB" dirty="0"/>
              <a:t>Work </a:t>
            </a:r>
            <a:r>
              <a:rPr lang="en-GB"/>
              <a:t>underway now</a:t>
            </a:r>
          </a:p>
          <a:p>
            <a:r>
              <a:rPr lang="en-GB"/>
              <a:t>Hut </a:t>
            </a:r>
            <a:r>
              <a:rPr lang="en-GB" dirty="0"/>
              <a:t>completion end of July 2022</a:t>
            </a:r>
          </a:p>
        </p:txBody>
      </p:sp>
    </p:spTree>
    <p:extLst>
      <p:ext uri="{BB962C8B-B14F-4D97-AF65-F5344CB8AC3E}">
        <p14:creationId xmlns:p14="http://schemas.microsoft.com/office/powerpoint/2010/main" val="370971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5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E4862-1636-EE72-B6E7-B64AD7ADE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Old Hut – to be demolished soon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een house in a field&#10;&#10;Description automatically generated with low confidence">
            <a:extLst>
              <a:ext uri="{FF2B5EF4-FFF2-40B4-BE49-F238E27FC236}">
                <a16:creationId xmlns:a16="http://schemas.microsoft.com/office/drawing/2014/main" id="{DAEDE15F-2A1A-108E-E1CA-63AD6B039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5" r="825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8073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sky, ground, outdoor, building&#10;&#10;Description automatically generated">
            <a:extLst>
              <a:ext uri="{FF2B5EF4-FFF2-40B4-BE49-F238E27FC236}">
                <a16:creationId xmlns:a16="http://schemas.microsoft.com/office/drawing/2014/main" id="{FA66ACC1-6186-F66C-487A-96F81432D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1" b="65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AF845-164F-3A07-D74C-1DBA4B3E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Exterior of new hut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79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BC83B-79F6-E2ED-4050-74F076FC7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Kitchen – to be fitted!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wall, window&#10;&#10;Description automatically generated">
            <a:extLst>
              <a:ext uri="{FF2B5EF4-FFF2-40B4-BE49-F238E27FC236}">
                <a16:creationId xmlns:a16="http://schemas.microsoft.com/office/drawing/2014/main" id="{4F0B8DDD-EFE9-9945-08CB-3A58EA3E1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8" b="186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478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DF880-7F9D-5EC6-136D-E7FB0F2C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Store room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building, floor, tiled&#10;&#10;Description automatically generated">
            <a:extLst>
              <a:ext uri="{FF2B5EF4-FFF2-40B4-BE49-F238E27FC236}">
                <a16:creationId xmlns:a16="http://schemas.microsoft.com/office/drawing/2014/main" id="{4D0287B2-DC6E-67C7-91AE-2025E9489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5951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4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9FAED-4EC7-3717-EC08-487C3E1A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Inside the new hut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AFB9B3EC-80EA-F117-A9AF-F155EA100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6988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7696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377C2-2382-B582-975B-8AF67C9B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7690104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your support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7CAFC9-A675-4314-84EF-236FFA58A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490532"/>
            <a:ext cx="2110597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112776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3A21EE0A-8EBE-89DC-2F49-DC01A8F18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7725" y="2612676"/>
            <a:ext cx="1632648" cy="16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00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Henley &amp; Wootton Scout Hut Rebuild</vt:lpstr>
      <vt:lpstr>Old Hut – to be demolished soon</vt:lpstr>
      <vt:lpstr>Exterior of new hut</vt:lpstr>
      <vt:lpstr>Kitchen – to be fitted!</vt:lpstr>
      <vt:lpstr>Store room</vt:lpstr>
      <vt:lpstr>Inside the new hut</vt:lpstr>
      <vt:lpstr>Thank you for your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Henley &amp; Wootton Scout Hut Rebuild</dc:title>
  <dc:creator>GARSTANG, Joanna (BIRMINGHAM COMMUNITY HEALTHCARE NHS FOUNDATION TRUST)</dc:creator>
  <cp:lastModifiedBy>Ray Evans</cp:lastModifiedBy>
  <cp:revision>2</cp:revision>
  <dcterms:created xsi:type="dcterms:W3CDTF">2022-05-07T15:20:44Z</dcterms:created>
  <dcterms:modified xsi:type="dcterms:W3CDTF">2022-05-16T07:55:01Z</dcterms:modified>
</cp:coreProperties>
</file>