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>
      <p:cViewPr varScale="1">
        <p:scale>
          <a:sx n="90" d="100"/>
          <a:sy n="90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D6AC-17C7-0C1A-A871-E54A20897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4E524-84F2-8DCE-144F-E6141192D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D5EDD-D260-A8C1-B53C-0DE94381D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33835-85D2-FEDB-7C54-2729C295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27772-272A-CD95-E006-2423D7E6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4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2C4CB-D21C-6A57-8300-50945A75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A6BF3-B1CA-61F3-2506-55B087C83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9016-1994-08A5-1D47-B344D119B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093E0-1F54-6AA8-9DBA-684A8AA8D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68EAC-770D-90DB-8FC6-7E8657CA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2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943D6-DF39-F512-3BC0-B4CCCA512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454F56-DEFF-C4FB-0FB3-98E0501D2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3B8FB-1DBF-BE11-04E2-5BE68408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C1393-5941-428F-A59C-FCF88DB7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95D91-3B50-150E-9A93-7ACA3FA3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1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2FF95-6E7C-4C4A-0268-18F961E1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08A06-D349-27CD-D10E-E873765DA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FCF98-53A8-86A9-B016-F9E019DE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2349-D63A-301F-671C-13323ED2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ECD74-EB24-0050-3CC8-A1E2200E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8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12B51-4902-12DC-7D8D-7FE764E68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0F55A-70F2-1556-E27F-855C6A840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B154B-D94B-C2F5-BF46-8C1E0CD3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FA272-A216-9371-0129-4B99C7AF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60A95-AE20-9EE7-EFE0-D736B35D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0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3E61E-876E-C3DB-7E77-94C8C18A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01F7-A822-76A0-BCF2-C70318CE3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AE2CF-5B9B-7FB4-8112-DA3A19B38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5C8BD-C581-771E-C8E3-009608241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77531-493F-DF6E-54E8-9137EA34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1E6B2-CB3B-592E-C54A-5FC66812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6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A6A-72A6-5AA8-5161-567AB1CD5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939AE-7C74-0A7D-FD1A-39F7A5C50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53E6E-8451-CE7E-1819-6ED0F55C4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6D8FA-E840-0D77-B4EE-A677730BF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BD596-3DA9-9691-D679-03C44582E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4BE72-3573-C2A4-A3FD-2580340A0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9D1196-BA88-86C0-CABF-B44D5309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41E5FF-CF01-E9A0-0203-9E79EA35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7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8632-A9C4-1EF9-FE05-5BB44B00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C154C-3B83-24BA-C74D-B7D5367A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6CDDA-AE37-B337-CB28-E544EB1FA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5BF9-B956-1601-62A9-787F01B9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FB91C-FAE5-3F9D-D8FB-F0041797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6F1A9-C25A-2AF7-0366-EA4C3A19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4C3F0-B834-DBD6-B1DF-DF1614A6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7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4495-326C-5748-4847-BA756B00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92814-A58A-C764-DD3A-B3CB43B35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F3AB9-E5DC-2050-4785-A5C0C096E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E2061-5911-9E01-3608-181812295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2D3D1-459B-DE1F-CD05-9FF551E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C56AD-21F7-CC0B-BB0C-7BF7A21A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3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ECC6-B640-C242-E549-266FFEBC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64286A-77C3-6EB5-3CC4-87D9F8087C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E50D3-A427-992C-478C-5837836D7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3F19F-70F5-B80A-D5F7-B820E3E5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9529F-C3A2-B3A8-DF2E-BFC581E7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0F625-5118-9CB2-B201-A564F19A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2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D5EBAF-E6C3-03F2-32DC-43898BB3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D1868-4D49-5309-2417-1EA0AB4A4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FBADF-5D65-9F55-0E6E-85F426D78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963A7-68FE-FA46-97AF-C350588A419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8AD14-0B92-E16E-159A-758B1E213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7C9FB-BAD3-5236-F0F9-ED54830CC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4BE9D-57A0-AF4B-AF03-06A475EF6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2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9B719-E744-55A6-E326-5B7EEEB1B6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National Policy Planning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617BC-5758-27CA-F1EF-2D8CF85E29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CONSULTATION AUGUST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87797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EFF5A-3760-FD8E-F8A4-67D9E3CF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GREEN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EF98-355A-EAE7-1BEA-7BA2CFAB2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FOCUS ON HI-TEC HIGH SCALE PROJECTS</a:t>
            </a:r>
          </a:p>
        </p:txBody>
      </p:sp>
    </p:spTree>
    <p:extLst>
      <p:ext uri="{BB962C8B-B14F-4D97-AF65-F5344CB8AC3E}">
        <p14:creationId xmlns:p14="http://schemas.microsoft.com/office/powerpoint/2010/main" val="2599742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C2B1B-5074-FCB7-868E-2EBB2DB7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FUTURE OF PLANNING POLICY AND LOCAL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A0E33-A5F9-7DE4-F23D-DC67E5468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LOCAL PLANNING AUTHORITIES SHOULD CONTINUE TO PROGRESS THEIR PLANS TO ADOPTION UNDER THE EXISTING SYSTEM WITHOUT DELAY AND </a:t>
            </a:r>
            <a:r>
              <a:rPr lang="en-US" dirty="0">
                <a:solidFill>
                  <a:schemeClr val="accent2"/>
                </a:solidFill>
              </a:rPr>
              <a:t>BY DECEMBER 2026 LATEST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68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5F49-7C2B-1341-DB81-B319D7F4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accent2"/>
                </a:solidFill>
              </a:rPr>
              <a:t>CONSULTATION DEADLINE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E079F-109E-2A6B-C2B3-8F2F04788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200" dirty="0">
                <a:solidFill>
                  <a:schemeClr val="accent2"/>
                </a:solidFill>
              </a:rPr>
              <a:t>24</a:t>
            </a:r>
            <a:r>
              <a:rPr lang="en-US" sz="3200" baseline="30000" dirty="0">
                <a:solidFill>
                  <a:schemeClr val="accent2"/>
                </a:solidFill>
              </a:rPr>
              <a:t>TH</a:t>
            </a:r>
            <a:r>
              <a:rPr lang="en-US" sz="3200" dirty="0">
                <a:solidFill>
                  <a:schemeClr val="accent2"/>
                </a:solidFill>
              </a:rPr>
              <a:t> SEPTEMBER 2024</a:t>
            </a:r>
          </a:p>
          <a:p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HEALTH WARNING : 106 QUESTIONS TO ANSWER</a:t>
            </a:r>
          </a:p>
          <a:p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RESULT ANNOUNCED BY DECEMBER</a:t>
            </a:r>
          </a:p>
        </p:txBody>
      </p:sp>
    </p:spTree>
    <p:extLst>
      <p:ext uri="{BB962C8B-B14F-4D97-AF65-F5344CB8AC3E}">
        <p14:creationId xmlns:p14="http://schemas.microsoft.com/office/powerpoint/2010/main" val="197512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FBB9-CCC3-6558-D0FB-1DB86DAEB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365125"/>
            <a:ext cx="11104418" cy="1325563"/>
          </a:xfrm>
        </p:spPr>
        <p:txBody>
          <a:bodyPr>
            <a:normAutofit/>
          </a:bodyPr>
          <a:lstStyle/>
          <a:p>
            <a:r>
              <a:rPr lang="en-GB" sz="3600" i="1" dirty="0">
                <a:latin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en-GB" sz="3600" i="1" dirty="0">
                <a:effectLst/>
              </a:rPr>
              <a:t> 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BE2DD-1D50-A676-8EB5-BCECA075A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OF SUITE OF NEW POLICIES INCLUDING 1.5MILLION AFFORDABLE HOMES TARGET AND POTENTIAL NEW TOWNS</a:t>
            </a:r>
          </a:p>
          <a:p>
            <a:pPr marL="0" lv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IMPACTS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ASPECT OF THE SOUTH WARWICKSHIRE LOCAL PLAN AND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NEIGHBOURHOOD PLAN 2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DECISIONS DECEMBER/COINCIDES WITH SOUTH WARWICKSHIRE GREEN BELT REVIEW AND PREFERRED DEVELOPMENT OPTION BEING PUBLISHED</a:t>
            </a:r>
          </a:p>
          <a:p>
            <a:pPr marL="0" lv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THREE MONTHS CRUCIAL FOR JPC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39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FBB9-CCC3-6558-D0FB-1DB86DAE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 OBJECTIVES</a:t>
            </a:r>
            <a:r>
              <a:rPr lang="en-GB" sz="3600" i="1" dirty="0">
                <a:effectLst/>
              </a:rPr>
              <a:t> 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BE2DD-1D50-A676-8EB5-BCECA075A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endParaRPr lang="en-GB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1.5M HOMES OVER 5YRS TARGET RESTATED</a:t>
            </a:r>
          </a:p>
          <a:p>
            <a:pPr marL="0" lv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 FORWARD A PLANNING AND INFRASTRUCTURE BILL</a:t>
            </a:r>
          </a:p>
          <a:p>
            <a:pPr mar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AUTHORITIES TO BRING FORWARD, AMBITIOUS PLANS ASAP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1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AC47-0790-83DE-6963-B5B2A5A28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i="1" dirty="0"/>
              <a:t>ASSESSING LAND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79BE7-E6DB-6C44-2E12-326AD4CB6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endParaRPr lang="en-GB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METHOD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MAKES TARGETS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NON-NEGOTIABLE </a:t>
            </a:r>
          </a:p>
          <a:p>
            <a:pPr marL="0" indent="0">
              <a:buNone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AREA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DECIDE HOW AND WHERE NEED IS BEST MET</a:t>
            </a:r>
          </a:p>
          <a:p>
            <a:pPr marL="0" indent="0">
              <a:buNone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REVISION A) LOWER TARGET FOR LONDON B) INCREASESD TARGETS ALL REGIONS C) INCREASED TARGETS IN MAYORAL COMBINED AUTHORITIES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3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68326-CFC1-A93F-7B4B-2182D7D1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BROWNFIELD/GREENFIELD/GREY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E78C1-D856-CE44-7842-FF472A8B3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•BROWNFIELD DEVELOPMENT PROPOSALS DEFAULT ‘ YES ‘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•PLANNING AUTHORITIES TO UNDERTAKE GREEN BELT REVIEW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•LOOK FOR OPPORTUNITIES TO MAKE GREY AND GREENBELT SUSTAINABLE EG TRAIN IMPROVEMENTS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•NO GENERAL RELEASE FROM GREEN BELT: PLAN /VISION LED APPROACH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6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6716A-F6A8-9F09-ECD3-68897328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/>
                </a:solidFill>
              </a:rPr>
            </a:br>
            <a:r>
              <a:rPr lang="en-US" sz="5300" b="1" dirty="0">
                <a:solidFill>
                  <a:schemeClr val="accent2"/>
                </a:solidFill>
              </a:rPr>
              <a:t>GOLDEN RULES FOR PUBLIC BENEFIT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6779-64D7-9FF6-AEB2-8C4CA054B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455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•	AT LEAST 50% AFFORDABLE HOMES IN GREENBELT/GREY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•	IMPROVEMENTS TO LOCAL AND NATIONAL INFRASTRUCTURE,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•	NEW, OR IMPROVED LOCAL GREEN SPACES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3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E975-0F1C-3B00-0A07-50366600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DELIVERING AFFORDABLE WELL-DESIGNED HOMES AND PLACES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A456F-FBC3-A5DF-A5C8-8550B58E9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4500" dirty="0"/>
              <a:t>LOCAL AREAS  BEST PLACED TO DECIDE THE MIX OF AFFORDABLE HOUSING 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MORE GENUINELY AFFORDABLE HOUSING TENURES, SUCH AS SOCIAL RENT.</a:t>
            </a:r>
          </a:p>
          <a:p>
            <a:endParaRPr lang="en-US" sz="4500" dirty="0"/>
          </a:p>
          <a:p>
            <a:r>
              <a:rPr lang="en-US" sz="4500" dirty="0"/>
              <a:t>LIMITED GREEN BELT RELEASE, PRIORITISING GREY BELT</a:t>
            </a:r>
          </a:p>
          <a:p>
            <a:endParaRPr lang="en-US" sz="4500" dirty="0"/>
          </a:p>
          <a:p>
            <a:r>
              <a:rPr lang="en-US" sz="4500" dirty="0"/>
              <a:t>AUTHORITIES TO TAKE A PROACTIVE ROLE IN LAND ASSEMBLY </a:t>
            </a:r>
          </a:p>
          <a:p>
            <a:endParaRPr lang="en-US" sz="4500" dirty="0"/>
          </a:p>
          <a:p>
            <a:r>
              <a:rPr lang="en-US" sz="4500" dirty="0"/>
              <a:t>BEST WAY TO SUTAINABILITY- IMPROVE DEVELOPER CONTRIBUTIONS</a:t>
            </a:r>
          </a:p>
          <a:p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4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8BC53-2FAE-E1B9-0330-0D25ACCA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BUILDING INFRASTRUCTURE TO GROW THE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0D1AE-0727-1A18-D86D-0E6EBC4AC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PLANNING SYSTEM IS TO BE REFORMED TO BUILD INFRASTRUCTURE POWER ECONOMY AND SUPPORT FORTHCOMING INDUSTRIAL </a:t>
            </a:r>
          </a:p>
        </p:txBody>
      </p:sp>
    </p:spTree>
    <p:extLst>
      <p:ext uri="{BB962C8B-B14F-4D97-AF65-F5344CB8AC3E}">
        <p14:creationId xmlns:p14="http://schemas.microsoft.com/office/powerpoint/2010/main" val="101719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102E-425C-2401-5FB9-1B84A191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DELIVERING COMMUNITY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1EB1-6EBA-B2CC-6B4E-ED9E0784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•MEETING COMMUNITY NEEDS GOES BEYOND PROVIDING HOMES AND JOBS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•TRANSPORT ISSUES SHOULD BE CONSIDERED FROM THE EARLIEST STAGE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•RESIDENTS, PLANNING AUTHORITIES AND DEVELOPERS TO SET A VISION AND DESIGNING THE TRANSPORT TO HELP US ACHIEVE THIS VISION.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7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385</Words>
  <Application>Microsoft Macintosh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National Policy Planning Framework</vt:lpstr>
      <vt:lpstr>INTRODUCTION </vt:lpstr>
      <vt:lpstr>POLICY OBJECTIVES </vt:lpstr>
      <vt:lpstr> ASSESSING LAND NEED</vt:lpstr>
      <vt:lpstr>BROWNFIELD/GREENFIELD/GREY LAND</vt:lpstr>
      <vt:lpstr> GOLDEN RULES FOR PUBLIC BENEFIT  </vt:lpstr>
      <vt:lpstr>DELIVERING AFFORDABLE WELL-DESIGNED HOMES AND PLACES</vt:lpstr>
      <vt:lpstr>BUILDING INFRASTRUCTURE TO GROW THE ECONOMY</vt:lpstr>
      <vt:lpstr>DELIVERING COMMUNITY NEEDS</vt:lpstr>
      <vt:lpstr>GREEN ISSUES</vt:lpstr>
      <vt:lpstr>FUTURE OF PLANNING POLICY AND LOCAL PLANS</vt:lpstr>
      <vt:lpstr>CONSULTATION DEADLINE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policy planning framework</dc:title>
  <dc:creator>richard clark</dc:creator>
  <cp:lastModifiedBy>richard clark</cp:lastModifiedBy>
  <cp:revision>3</cp:revision>
  <dcterms:created xsi:type="dcterms:W3CDTF">2024-09-02T05:41:54Z</dcterms:created>
  <dcterms:modified xsi:type="dcterms:W3CDTF">2024-09-02T07:10:11Z</dcterms:modified>
</cp:coreProperties>
</file>